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05849298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89514009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15882"/>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 бойынша</a:t>
            </a:r>
            <a:r>
              <a:rPr lang="ru-RU"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09 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latin typeface="Times New Roman" panose="02020603050405020304" pitchFamily="18" charset="0"/>
                <a:cs typeface="Times New Roman" panose="02020603050405020304" pitchFamily="18" charset="0"/>
              </a:rPr>
              <a:t>2024 </a:t>
            </a:r>
            <a:r>
              <a:rPr lang="ru-RU" altLang="ru-RU" sz="1100" b="1" dirty="0">
                <a:latin typeface="Times New Roman" panose="02020603050405020304" pitchFamily="18" charset="0"/>
                <a:cs typeface="Times New Roman" panose="02020603050405020304" pitchFamily="18" charset="0"/>
              </a:rPr>
              <a:t>ж. </a:t>
            </a:r>
            <a:r>
              <a:rPr lang="kk-KZ" altLang="ru-RU" sz="1100" b="1" dirty="0" smtClean="0">
                <a:latin typeface="Times New Roman" pitchFamily="18" charset="0"/>
                <a:cs typeface="Times New Roman" pitchFamily="18" charset="0"/>
              </a:rPr>
              <a:t>2</a:t>
            </a:r>
            <a:r>
              <a:rPr lang="en-US" altLang="ru-RU" sz="1100" b="1" dirty="0" smtClean="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08 қыркүйектен 2</a:t>
            </a:r>
            <a:r>
              <a:rPr lang="en-US" altLang="ru-RU" sz="1100" b="1" dirty="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09</a:t>
            </a:r>
            <a:r>
              <a:rPr lang="ru-RU"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қыркүйекке  2024 </a:t>
            </a:r>
            <a:r>
              <a:rPr lang="kk-KZ" alt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Солтүстік-шығыстан жел соғады, күші 8-13 м/с. Ауа температурасы түнде 10-12, күндіз 25-27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10 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10 </a:t>
            </a:r>
            <a:r>
              <a:rPr lang="ru-RU" altLang="ru-RU" sz="1200" b="1" dirty="0" err="1" smtClean="0">
                <a:latin typeface="Times New Roman" panose="02020603050405020304" pitchFamily="18" charset="0"/>
                <a:cs typeface="Times New Roman" panose="02020603050405020304" pitchFamily="18" charset="0"/>
              </a:rPr>
              <a:t>қыркүйекке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м/с. Ауа </a:t>
            </a:r>
            <a:r>
              <a:rPr lang="kk-KZ" sz="1100" smtClean="0">
                <a:latin typeface="Times New Roman" pitchFamily="18" charset="0"/>
                <a:cs typeface="Times New Roman" pitchFamily="18" charset="0"/>
              </a:rPr>
              <a:t>температурасы  10-12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қыркүйектен,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10</a:t>
            </a:r>
            <a:r>
              <a:rPr lang="en-US"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13824</TotalTime>
  <Words>576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3351</cp:revision>
  <cp:lastPrinted>2021-07-01T03:56:27Z</cp:lastPrinted>
  <dcterms:created xsi:type="dcterms:W3CDTF">2018-03-27T06:03:00Z</dcterms:created>
  <dcterms:modified xsi:type="dcterms:W3CDTF">2024-09-08T07:16:23Z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