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247212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7-9</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24-26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Шығыстан 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2-7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10-12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9192147"/>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09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18715</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4724</cp:revision>
  <cp:lastPrinted>2021-07-01T07:38:07Z</cp:lastPrinted>
  <dcterms:created xsi:type="dcterms:W3CDTF">2018-03-27T06:03:00Z</dcterms:created>
  <dcterms:modified xsi:type="dcterms:W3CDTF">2024-09-08T09:19:13Z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