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6" d="100"/>
          <a:sy n="96" d="100"/>
        </p:scale>
        <p:origin x="-90" y="-19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08</a:t>
                      </a:r>
                      <a:r>
                        <a:rPr lang="kk-KZ" altLang="zh-CN" sz="1200" b="1" i="1" u="none" kern="1200" baseline="0" dirty="0">
                          <a:solidFill>
                            <a:schemeClr val="tx1"/>
                          </a:solidFill>
                          <a:latin typeface="Times New Roman" pitchFamily="18" charset="0"/>
                          <a:ea typeface="+mn-ea"/>
                          <a:cs typeface="Times New Roman" pitchFamily="18" charset="0"/>
                        </a:rPr>
                        <a:t>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a:t>
            </a:r>
            <a:r>
              <a:rPr lang="kk-KZ" altLang="ru-RU" sz="1200" b="1" dirty="0">
                <a:solidFill>
                  <a:srgbClr val="000000"/>
                </a:solidFill>
                <a:latin typeface="Times New Roman" pitchFamily="18" charset="0"/>
                <a:cs typeface="Times New Roman" pitchFamily="18" charset="0"/>
              </a:rPr>
              <a:t> 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704985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09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08</a:t>
            </a:r>
            <a:r>
              <a:rPr lang="kk-KZ" altLang="ru-RU" sz="1050" b="1" dirty="0">
                <a:solidFill>
                  <a:srgbClr val="000000"/>
                </a:solidFill>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latin typeface="Times New Roman" pitchFamily="18" charset="0"/>
                <a:cs typeface="Times New Roman" pitchFamily="18" charset="0"/>
              </a:rPr>
              <a:t>09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және таңертең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Оңтүстік-батыстан соғатын жел солтүстік-батысқа ауысады, күші 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algn="ctr"/>
            <a:r>
              <a:rPr lang="kk-KZ" sz="1050" b="1" dirty="0">
                <a:latin typeface="Times New Roman" pitchFamily="18" charset="0"/>
                <a:cs typeface="Times New Roman" pitchFamily="18" charset="0"/>
              </a:rPr>
              <a:t>10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latin typeface="Times New Roman" pitchFamily="18" charset="0"/>
                <a:cs typeface="Times New Roman" pitchFamily="18" charset="0"/>
              </a:rPr>
              <a:t>10</a:t>
            </a:r>
            <a:r>
              <a:rPr lang="kk-KZ" sz="1050" b="1" dirty="0">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Солтүстіктен, солтүстік-шығыстан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09 қыркүйекте, 10 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А.Новиков/Т.Марьина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15424</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5185</cp:revision>
  <cp:lastPrinted>2021-07-01T03:56:27Z</cp:lastPrinted>
  <dcterms:created xsi:type="dcterms:W3CDTF">2018-03-27T06:03:00Z</dcterms:created>
  <dcterms:modified xsi:type="dcterms:W3CDTF">2024-09-08T09:11:37Z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