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inimized">
    <p:restoredLeft sz="15620"/>
    <p:restoredTop sz="94660"/>
  </p:normalViewPr>
  <p:slideViewPr>
    <p:cSldViewPr showGuides="1">
      <p:cViewPr varScale="1">
        <p:scale>
          <a:sx n="85" d="100"/>
          <a:sy n="85" d="100"/>
        </p:scale>
        <p:origin x="114" y="4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90659032"/>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252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8</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2359" y="2722664"/>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99082992"/>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0.049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1358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0.272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қыркүйек</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kk-KZ" altLang="ru-RU" sz="1100" b="1" dirty="0" smtClean="0">
                <a:latin typeface="Times New Roman" panose="02020603050405020304" pitchFamily="18" charset="0"/>
                <a:cs typeface="Times New Roman" panose="02020603050405020304" pitchFamily="18" charset="0"/>
              </a:rPr>
              <a:t>0</a:t>
            </a:r>
            <a:r>
              <a:rPr lang="en-US" altLang="ru-RU" sz="1100" b="1" dirty="0" smtClean="0">
                <a:latin typeface="Times New Roman" panose="02020603050405020304" pitchFamily="18" charset="0"/>
                <a:cs typeface="Times New Roman" panose="02020603050405020304" pitchFamily="18" charset="0"/>
              </a:rPr>
              <a:t>9</a:t>
            </a:r>
            <a:r>
              <a:rPr lang="kk-KZ" altLang="ru-RU" sz="1100" b="1" dirty="0" smtClean="0">
                <a:latin typeface="Times New Roman" panose="02020603050405020304" pitchFamily="18" charset="0"/>
                <a:cs typeface="Times New Roman" panose="02020603050405020304" pitchFamily="18" charset="0"/>
              </a:rPr>
              <a:t> қыркүйек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8</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қыркүйек</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ж.0</a:t>
            </a:r>
            <a:r>
              <a:rPr lang="en-US" altLang="ru-RU" sz="1100" b="1" dirty="0" smtClean="0">
                <a:solidFill>
                  <a:srgbClr val="000000"/>
                </a:solidFill>
                <a:latin typeface="Times New Roman" panose="02020603050405020304" pitchFamily="18" charset="0"/>
                <a:cs typeface="Times New Roman" panose="02020603050405020304" pitchFamily="18" charset="0"/>
              </a:rPr>
              <a:t>9 </a:t>
            </a:r>
            <a:r>
              <a:rPr lang="kk-KZ" altLang="ru-RU" sz="1100" b="1" dirty="0" smtClean="0">
                <a:solidFill>
                  <a:srgbClr val="000000"/>
                </a:solidFill>
                <a:latin typeface="Times New Roman" panose="02020603050405020304" pitchFamily="18" charset="0"/>
                <a:cs typeface="Times New Roman" panose="02020603050405020304" pitchFamily="18" charset="0"/>
              </a:rPr>
              <a:t>қыркүйек</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a:t>
            </a:r>
            <a:r>
              <a:rPr lang="kk-KZ" sz="1100" dirty="0">
                <a:solidFill>
                  <a:srgbClr val="000000"/>
                </a:solidFill>
                <a:latin typeface="Times New Roman" panose="02020603050405020304" pitchFamily="18" charset="0"/>
                <a:cs typeface="Times New Roman" panose="02020603050405020304" pitchFamily="18" charset="0"/>
                <a:sym typeface="+mn-ea"/>
              </a:rPr>
              <a:t>о</a:t>
            </a:r>
            <a:r>
              <a:rPr lang="kk-KZ" sz="1100" dirty="0" smtClean="0">
                <a:solidFill>
                  <a:srgbClr val="000000"/>
                </a:solidFill>
                <a:latin typeface="Times New Roman" panose="02020603050405020304" pitchFamily="18" charset="0"/>
                <a:cs typeface="Times New Roman" panose="02020603050405020304" pitchFamily="18" charset="0"/>
                <a:sym typeface="+mn-ea"/>
              </a:rPr>
              <a:t>ңтүстік-шығыстан, күші 9-14 </a:t>
            </a:r>
            <a:r>
              <a:rPr lang="kk-KZ" sz="1100" dirty="0" smtClean="0">
                <a:solidFill>
                  <a:prstClr val="black"/>
                </a:solidFill>
                <a:latin typeface="Times New Roman" pitchFamily="18" charset="0"/>
                <a:cs typeface="Times New Roman" pitchFamily="18" charset="0"/>
              </a:rPr>
              <a:t>м/с</a:t>
            </a:r>
            <a:r>
              <a:rPr lang="kk-KZ" sz="1100" dirty="0" smtClean="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16-18,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28-30 </a:t>
            </a:r>
            <a:r>
              <a:rPr lang="kk-KZ" sz="1100" dirty="0"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10</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қыркүйек</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9</a:t>
            </a:r>
            <a:r>
              <a:rPr lang="kk-KZ" sz="1100" b="1" dirty="0" smtClean="0">
                <a:solidFill>
                  <a:srgbClr val="000000"/>
                </a:solidFill>
                <a:latin typeface="Times New Roman" panose="02020603050405020304" pitchFamily="18" charset="0"/>
                <a:cs typeface="Times New Roman" panose="02020603050405020304" pitchFamily="18" charset="0"/>
              </a:rPr>
              <a:t> қыркүйек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10</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қыркүйек</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18-20 </a:t>
            </a:r>
            <a:r>
              <a:rPr lang="ru-RU" sz="1100" dirty="0" err="1"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563013"/>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29139</TotalTime>
  <Words>584</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3535</cp:revision>
  <cp:lastPrinted>2021-07-01T07:38:07Z</cp:lastPrinted>
  <dcterms:created xsi:type="dcterms:W3CDTF">2018-03-27T06:03:00Z</dcterms:created>
  <dcterms:modified xsi:type="dcterms:W3CDTF">2024-09-08T06:26:42Z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