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102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67539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10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сентября по 20 ч. 10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утром и днем небольшой дождь. Ветер 5-10 м/с. Температура воздуха ночью 10-12, днем 17-19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10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08 ч. 11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10-12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270571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1180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20326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3314</cp:revision>
  <cp:lastPrinted>2021-07-01T03:56:27Z</cp:lastPrinted>
  <dcterms:created xsi:type="dcterms:W3CDTF">2018-03-27T06:03:00Z</dcterms:created>
  <dcterms:modified xsi:type="dcterms:W3CDTF">2024-09-09T08:14:29Z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