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51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349082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1-6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195024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7242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0675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20220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3840</cp:revision>
  <cp:lastPrinted>2021-10-14T11:15:53Z</cp:lastPrinted>
  <dcterms:created xsi:type="dcterms:W3CDTF">2018-03-27T06:03:00Z</dcterms:created>
  <dcterms:modified xsi:type="dcterms:W3CDTF">2024-09-09T07:48:05Z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