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493836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37" y="213026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сентября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167602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211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Гафурова-Кенесова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21084</TotalTime>
  <Words>602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3880</cp:revision>
  <cp:lastPrinted>2021-07-01T03:56:27Z</cp:lastPrinted>
  <dcterms:created xsi:type="dcterms:W3CDTF">2018-03-27T06:03:00Z</dcterms:created>
  <dcterms:modified xsi:type="dcterms:W3CDTF">2024-09-09T07:43:00Z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