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C453821E-4180-48DA-B82B-A92F034057E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16514754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6C1F64-46B4-4E4A-A9E7-B3B4807B7B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B60C6F-A350-451B-9887-D56DB9BA27B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B8C129-9FD8-4B95-8140-8D445A09F03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7EC5F6-D5AC-45AC-AB29-AAAA8C58D8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4647D9-C12B-4FD2-A3A0-3FE8BFBAF1D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ADF6D0-AA2B-4781-A8D4-4226516231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23E41-C218-4568-BE1C-BF78A7C37B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5E370A-8648-4B36-8F86-A0736F7642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220A8-C98E-436F-8086-64395F79E4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0F4334-54C7-48E3-AA99-BCF8E76882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A2C4-1F58-4821-A8E3-4973D2127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D7FCD79-EEB8-45DA-A65E-503ED47A2E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25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09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сентября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70463" y="141288"/>
            <a:ext cx="4830762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>
                <a:solidFill>
                  <a:schemeClr val="tx1"/>
                </a:solidFill>
              </a:rPr>
              <a:t>еременная</a:t>
            </a:r>
            <a:r>
              <a:rPr lang="ru-RU" dirty="0">
                <a:solidFill>
                  <a:schemeClr val="tx1"/>
                </a:solidFill>
              </a:rPr>
              <a:t> облачность, </a:t>
            </a:r>
            <a:r>
              <a:rPr lang="ru-RU" dirty="0" smtClean="0">
                <a:solidFill>
                  <a:schemeClr val="tx1"/>
                </a:solidFill>
              </a:rPr>
              <a:t>ночью дождь, днем небольшой дождь</a:t>
            </a:r>
            <a:r>
              <a:rPr lang="ru-RU" dirty="0">
                <a:solidFill>
                  <a:schemeClr val="tx1"/>
                </a:solidFill>
              </a:rPr>
              <a:t>. Ветер северо-восточный </a:t>
            </a:r>
            <a:r>
              <a:rPr lang="ru-RU" dirty="0" smtClean="0">
                <a:solidFill>
                  <a:schemeClr val="tx1"/>
                </a:solidFill>
              </a:rPr>
              <a:t>3-8, </a:t>
            </a:r>
            <a:r>
              <a:rPr lang="ru-RU" dirty="0" smtClean="0">
                <a:solidFill>
                  <a:schemeClr val="tx1"/>
                </a:solidFill>
              </a:rPr>
              <a:t>ночью порывы </a:t>
            </a:r>
            <a:r>
              <a:rPr lang="ru-RU" dirty="0" smtClean="0">
                <a:solidFill>
                  <a:schemeClr val="tx1"/>
                </a:solidFill>
              </a:rPr>
              <a:t>13 </a:t>
            </a:r>
            <a:r>
              <a:rPr lang="ru-RU" dirty="0" smtClean="0">
                <a:solidFill>
                  <a:schemeClr val="tx1"/>
                </a:solidFill>
              </a:rPr>
              <a:t>м/с. Температура </a:t>
            </a:r>
            <a:r>
              <a:rPr lang="ru-RU" dirty="0" smtClean="0">
                <a:solidFill>
                  <a:schemeClr val="tx1"/>
                </a:solidFill>
              </a:rPr>
              <a:t>воздуха ночью 10-12, днем 19-21 тепла</a:t>
            </a:r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11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без осадков.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Ветер северо-восточный </a:t>
            </a:r>
            <a:r>
              <a:rPr lang="kk-KZ" sz="1100" dirty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10-12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175" y="219392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10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11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b="1" dirty="0"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09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сентября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6673459"/>
              </p:ext>
            </p:extLst>
          </p:nvPr>
        </p:nvGraphicFramePr>
        <p:xfrm>
          <a:off x="4964113" y="4116388"/>
          <a:ext cx="4816475" cy="2105661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4043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65700" y="32210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Улжабаева Е.Н.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21891</TotalTime>
  <Words>777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5016</cp:revision>
  <cp:lastPrinted>2021-07-01T09:11:30Z</cp:lastPrinted>
  <dcterms:created xsi:type="dcterms:W3CDTF">2018-03-27T06:03:00Z</dcterms:created>
  <dcterms:modified xsi:type="dcterms:W3CDTF">2024-09-09T06:35:53Z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