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5" d="100"/>
          <a:sy n="85" d="100"/>
        </p:scale>
        <p:origin x="84" y="5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371836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89468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Днем пыльная буря. Ветер восточный, юго-восточный 9-14, днем порывы 15-20 м/с. Температура воздуха ночью 16-18, днем 27-29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26845</TotalTime>
  <Words>606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3496</cp:revision>
  <cp:lastPrinted>2021-10-15T03:50:29Z</cp:lastPrinted>
  <dcterms:created xsi:type="dcterms:W3CDTF">2018-03-27T06:03:00Z</dcterms:created>
  <dcterms:modified xsi:type="dcterms:W3CDTF">2024-09-09T07:38:38Z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