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632619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сентября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без осадков. Ветер западный 5-10 м/с. Температура воздуха ночью 9-11, днем 20-22 тепла.</a:t>
            </a: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северо-восточный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10-12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5103145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11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34306</TotalTime>
  <Words>640</Words>
  <Application>Microsoft Office PowerPoint</Application>
  <PresentationFormat>Лист A4 (210x297 мм)</PresentationFormat>
  <Paragraphs>93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5592</cp:revision>
  <cp:lastPrinted>2021-11-30T05:55:24Z</cp:lastPrinted>
  <dcterms:created xsi:type="dcterms:W3CDTF">2018-03-27T06:03:00Z</dcterms:created>
  <dcterms:modified xsi:type="dcterms:W3CDTF">2024-09-09T07:15:38Z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