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5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1245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күші 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4-6°, күндіз 19-21°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6554728"/>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22785</TotalTime>
  <Words>629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2021-07-01T03:56:27Z</cp:lastPrinted>
  <dcterms:created xsi:type="dcterms:W3CDTF">2018-03-27T06:03:00Z</dcterms:created>
  <dcterms:modified xsi:type="dcterms:W3CDTF">2024-09-09T07:46:47Z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