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5344048"/>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қыркүйекке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қыркүйек</a:t>
            </a:r>
            <a:r>
              <a:rPr lang="ru-RU" altLang="ru-RU" sz="1200" b="1" dirty="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10 </a:t>
            </a:r>
            <a:r>
              <a:rPr lang="ru-RU" altLang="ru-RU" sz="1200" b="1" dirty="0" err="1" smtClean="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a:t>
            </a:r>
            <a:r>
              <a:rPr lang="kk-KZ" sz="1200" dirty="0" smtClean="0">
                <a:latin typeface="Times New Roman" panose="02020603050405020304" pitchFamily="18" charset="0"/>
                <a:cs typeface="Times New Roman" panose="02020603050405020304" pitchFamily="18" charset="0"/>
              </a:rPr>
              <a:t>түстік-шығыстан, шығыстан </a:t>
            </a:r>
            <a:r>
              <a:rPr lang="kk-KZ" sz="1200" dirty="0" smtClean="0">
                <a:latin typeface="Times New Roman" panose="02020603050405020304" pitchFamily="18" charset="0"/>
                <a:cs typeface="Times New Roman" panose="02020603050405020304" pitchFamily="18" charset="0"/>
              </a:rPr>
              <a:t>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2-7</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түнде 10-12,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26-28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11 </a:t>
            </a:r>
            <a:r>
              <a:rPr lang="kk-KZ" altLang="ru-RU" sz="1200" b="1" dirty="0">
                <a:solidFill>
                  <a:srgbClr val="000000"/>
                </a:solidFill>
                <a:latin typeface="Times New Roman" pitchFamily="18" charset="0"/>
                <a:cs typeface="Times New Roman" pitchFamily="18" charset="0"/>
              </a:rPr>
              <a:t>қыркүйек </a:t>
            </a:r>
          </a:p>
          <a:p>
            <a:pPr algn="ctr"/>
            <a:r>
              <a:rPr lang="ru-RU" sz="1200" b="1" dirty="0" smtClean="0">
                <a:solidFill>
                  <a:srgbClr val="000000"/>
                </a:solidFill>
                <a:latin typeface="Times New Roman" pitchFamily="18" charset="0"/>
                <a:cs typeface="Times New Roman" pitchFamily="18" charset="0"/>
              </a:rPr>
              <a:t>2024 ж. </a:t>
            </a:r>
            <a:r>
              <a:rPr lang="kk-KZ" altLang="ru-RU" sz="1200" b="1" dirty="0" smtClean="0">
                <a:solidFill>
                  <a:srgbClr val="000000"/>
                </a:solidFill>
                <a:latin typeface="Times New Roman" pitchFamily="18" charset="0"/>
                <a:cs typeface="Times New Roman" pitchFamily="18" charset="0"/>
              </a:rPr>
              <a:t>10 </a:t>
            </a:r>
            <a:r>
              <a:rPr lang="kk-KZ" altLang="ru-RU" sz="1200" b="1" dirty="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11</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0-5</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11-13 </a:t>
            </a:r>
            <a:r>
              <a:rPr lang="kk-KZ" sz="1200" dirty="0" smtClean="0">
                <a:latin typeface="Times New Roman" panose="02020603050405020304" pitchFamily="18" charset="0"/>
                <a:cs typeface="Times New Roman" panose="02020603050405020304"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86763752"/>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3231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0,258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0,286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ru-RU" altLang="ru-RU" sz="1200" b="1" dirty="0">
                <a:latin typeface="Times New Roman" panose="02020603050405020304" pitchFamily="18" charset="0"/>
                <a:cs typeface="Times New Roman" panose="02020603050405020304" pitchFamily="18" charset="0"/>
              </a:rPr>
              <a:t>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altLang="ru-RU" sz="1200" dirty="0" smtClean="0">
                <a:solidFill>
                  <a:srgbClr val="000000"/>
                </a:solidFill>
                <a:latin typeface="Times New Roman" pitchFamily="18" charset="0"/>
                <a:cs typeface="Times New Roman" pitchFamily="18" charset="0"/>
              </a:rPr>
              <a:t>10 </a:t>
            </a:r>
            <a:r>
              <a:rPr lang="kk-KZ" altLang="ru-RU" sz="1200" dirty="0" smtClean="0">
                <a:solidFill>
                  <a:srgbClr val="000000"/>
                </a:solidFill>
                <a:latin typeface="Times New Roman" pitchFamily="18" charset="0"/>
                <a:cs typeface="Times New Roman" pitchFamily="18" charset="0"/>
              </a:rPr>
              <a:t>қыркүйек</a:t>
            </a:r>
            <a:r>
              <a:rPr lang="kk-KZ" altLang="ru-RU" sz="1200" dirty="0">
                <a:solidFill>
                  <a:srgbClr val="000000"/>
                </a:solidFill>
                <a:latin typeface="Times New Roman" pitchFamily="18" charset="0"/>
                <a:cs typeface="Times New Roman"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11 </a:t>
            </a:r>
            <a:r>
              <a:rPr lang="kk-KZ" sz="1200" dirty="0" smtClean="0">
                <a:solidFill>
                  <a:schemeClr val="tx1"/>
                </a:solidFill>
                <a:latin typeface="Times New Roman" panose="02020603050405020304" pitchFamily="18" charset="0"/>
                <a:cs typeface="Times New Roman" panose="02020603050405020304" pitchFamily="18" charset="0"/>
              </a:rPr>
              <a:t>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/Жакибаева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18719</TotalTime>
  <Words>517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4726</cp:revision>
  <cp:lastPrinted>2021-07-01T07:38:07Z</cp:lastPrinted>
  <dcterms:created xsi:type="dcterms:W3CDTF">2018-03-27T06:03:00Z</dcterms:created>
  <dcterms:modified xsi:type="dcterms:W3CDTF">2024-09-09T09:23:20Z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