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Aptos Narrow" panose="020B0004020202020204" pitchFamily="34" charset="0"/>
                        </a:rPr>
                        <a:t>44</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Aptos Narrow" panose="020B0004020202020204" pitchFamily="34" charset="0"/>
                        </a:rPr>
                        <a:t>0,109</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3231</cp:revision>
  <cp:lastPrinted>2021-07-01T07:38:07Z</cp:lastPrinted>
  <dcterms:created xsi:type="dcterms:W3CDTF">2018-03-27T06:03:00Z</dcterms:created>
  <dcterms:modified xsi:type="dcterms:W3CDTF">2024-09-09T06:57:25Z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