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4" d="100"/>
          <a:sy n="84" d="100"/>
        </p:scale>
        <p:origin x="72" y="72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227788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№253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02597"/>
            <a:ext cx="4979946" cy="323165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10 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09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10 қыркүйек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r>
              <a:rPr lang="kk-KZ" altLang="ru-RU" sz="1200" b="1" dirty="0">
                <a:latin typeface="Times New Roman" panose="02020603050405020304" pitchFamily="18" charset="0"/>
                <a:cs typeface="Times New Roman" panose="02020603050405020304" pitchFamily="18" charset="0"/>
              </a:rPr>
              <a:t>11 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10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11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120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8716" y="2581677"/>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0544195"/>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19742</TotalTime>
  <Words>627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4034</cp:revision>
  <cp:lastPrinted>2021-07-01T03:56:27Z</cp:lastPrinted>
  <dcterms:created xsi:type="dcterms:W3CDTF">2018-03-27T06:03:00Z</dcterms:created>
  <dcterms:modified xsi:type="dcterms:W3CDTF">2024-09-09T08:21:33Z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