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08231998"/>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253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4747" y="70991"/>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10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a:solidFill>
                  <a:prstClr val="black"/>
                </a:solidFill>
                <a:latin typeface="Times New Roman" panose="02020603050405020304" pitchFamily="18" charset="0"/>
                <a:cs typeface="Times New Roman" panose="02020603050405020304" pitchFamily="18" charset="0"/>
              </a:rPr>
              <a:t>қыркүйек</a:t>
            </a: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10 қыркүйек 2024 ж. сағ. 20-дейін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2-7,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22-24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11 қыркүйек </a:t>
            </a:r>
          </a:p>
          <a:p>
            <a:pPr algn="ctr"/>
            <a:r>
              <a:rPr lang="kk-KZ" sz="1200" b="1" dirty="0" smtClean="0">
                <a:solidFill>
                  <a:prstClr val="black"/>
                </a:solidFill>
                <a:latin typeface="Times New Roman" panose="02020603050405020304" pitchFamily="18" charset="0"/>
                <a:cs typeface="Times New Roman" panose="02020603050405020304" pitchFamily="18" charset="0"/>
              </a:rPr>
              <a:t>10 қыркүйек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11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2-7  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10-12 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8336017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10 </a:t>
            </a:r>
            <a:r>
              <a:rPr lang="ru-RU" sz="1200" dirty="0" err="1" smtClean="0">
                <a:solidFill>
                  <a:prstClr val="black"/>
                </a:solidFill>
                <a:latin typeface="Times New Roman" panose="02020603050405020304" pitchFamily="18" charset="0"/>
                <a:cs typeface="Times New Roman" panose="02020603050405020304" pitchFamily="18" charset="0"/>
              </a:rPr>
              <a:t>қыркүйек</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жоғарылауы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20899</TotalTime>
  <Words>575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4101</cp:revision>
  <cp:lastPrinted>2021-07-01T07:38:07Z</cp:lastPrinted>
  <dcterms:created xsi:type="dcterms:W3CDTF">2018-03-27T06:03:00Z</dcterms:created>
  <dcterms:modified xsi:type="dcterms:W3CDTF">2024-09-09T07:15:19Z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