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094"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549296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Солтүстік-шығыстан </a:t>
            </a:r>
            <a:r>
              <a:rPr lang="kk-KZ" sz="1200" dirty="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7-12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10-12, күндіз 22-24 градус жылы.</a:t>
            </a:r>
          </a:p>
          <a:p>
            <a:pPr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10-12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2789880"/>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20368</TotalTime>
  <Words>501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3957</cp:revision>
  <cp:lastPrinted>2021-07-01T07:38:07Z</cp:lastPrinted>
  <dcterms:created xsi:type="dcterms:W3CDTF">2018-03-27T06:03:00Z</dcterms:created>
  <dcterms:modified xsi:type="dcterms:W3CDTF">2024-09-09T07:48:34Z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