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74703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ночью 1-6, днем 9-14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37" y="213026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92904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21090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3883</cp:revision>
  <cp:lastPrinted>2021-07-01T03:56:27Z</cp:lastPrinted>
  <dcterms:created xsi:type="dcterms:W3CDTF">2018-03-27T06:03:00Z</dcterms:created>
  <dcterms:modified xsi:type="dcterms:W3CDTF">2024-09-10T08:01:30Z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