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102" y="2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217372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11 сентября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сентября по 20 ч. 11 сентября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3-8 м/с. Температура воздуха ночью 8-10, днем 16-18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12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11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по 08 ч. 12 сентября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8-10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4679950"/>
              </p:ext>
            </p:extLst>
          </p:nvPr>
        </p:nvGraphicFramePr>
        <p:xfrm>
          <a:off x="5110242" y="440534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97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82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20333</TotalTime>
  <Words>607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3315</cp:revision>
  <cp:lastPrinted>2021-07-01T03:56:27Z</cp:lastPrinted>
  <dcterms:created xsi:type="dcterms:W3CDTF">2018-03-27T06:03:00Z</dcterms:created>
  <dcterms:modified xsi:type="dcterms:W3CDTF">2024-09-10T07:41:42Z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