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498453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ночью 1-6, днем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4375" y="2051903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291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30843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Гафурова-Кенесова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24852</TotalTime>
  <Words>693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4168</cp:revision>
  <cp:lastPrinted>2021-10-18T15:52:53Z</cp:lastPrinted>
  <dcterms:created xsi:type="dcterms:W3CDTF">2018-03-27T06:03:00Z</dcterms:created>
  <dcterms:modified xsi:type="dcterms:W3CDTF">2024-09-10T07:55:30Z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