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3210" y="10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14936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5-10 м/с. Температура воздуха ночью 4-6, днем 18-20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туман. Ветер северо-восточный  9-14 м/с. Температура воздуха ночью 7-9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930491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22067</TotalTime>
  <Words>649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4098</cp:revision>
  <cp:lastPrinted>2021-07-01T03:56:27Z</cp:lastPrinted>
  <dcterms:created xsi:type="dcterms:W3CDTF">2018-03-27T06:03:00Z</dcterms:created>
  <dcterms:modified xsi:type="dcterms:W3CDTF">2024-09-10T08:56:41Z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