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173435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северный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9-11, днем 16-18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5-7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36546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12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34310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5596</cp:revision>
  <cp:lastPrinted>2021-11-30T05:55:24Z</cp:lastPrinted>
  <dcterms:created xsi:type="dcterms:W3CDTF">2018-03-27T06:03:00Z</dcterms:created>
  <dcterms:modified xsi:type="dcterms:W3CDTF">2024-09-10T06:34:26Z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