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00420491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254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сентября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2732" y="268799"/>
            <a:ext cx="46726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сентября </a:t>
            </a: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сентября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северо-восточный ночью 2-7, днем 7-12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10-12,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19-21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сентября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северо-восточный 7-12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7-9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10 сентября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25375533"/>
              </p:ext>
            </p:extLst>
          </p:nvPr>
        </p:nvGraphicFramePr>
        <p:xfrm>
          <a:off x="5024602" y="4408084"/>
          <a:ext cx="4691064" cy="20755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84135" y="2454940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11 сентября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метеорологические 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накоплению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повышенный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Р. Маркевич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23229</TotalTime>
  <Words>586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4101</cp:revision>
  <cp:lastPrinted>2021-07-01T03:56:27Z</cp:lastPrinted>
  <dcterms:created xsi:type="dcterms:W3CDTF">2018-03-27T06:03:00Z</dcterms:created>
  <dcterms:modified xsi:type="dcterms:W3CDTF">2024-09-10T07:53:25Z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