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11 сентября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71211064"/>
              </p:ext>
            </p:extLst>
          </p:nvPr>
        </p:nvGraphicFramePr>
        <p:xfrm>
          <a:off x="5025008" y="4077073"/>
          <a:ext cx="4693124" cy="23411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5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11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северо-восточный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7-9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сентября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16975</TotalTime>
  <Words>584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5444</cp:revision>
  <cp:lastPrinted>2021-07-01T03:56:27Z</cp:lastPrinted>
  <dcterms:created xsi:type="dcterms:W3CDTF">2018-03-27T06:03:00Z</dcterms:created>
  <dcterms:modified xsi:type="dcterms:W3CDTF">2024-09-10T07:03:54Z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