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28" autoAdjust="0"/>
  </p:normalViewPr>
  <p:slideViewPr>
    <p:cSldViewPr>
      <p:cViewPr>
        <p:scale>
          <a:sx n="124" d="100"/>
          <a:sy n="124" d="100"/>
        </p:scale>
        <p:origin x="-16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749701197"/>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254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356078796"/>
              </p:ext>
            </p:extLst>
          </p:nvPr>
        </p:nvGraphicFramePr>
        <p:xfrm>
          <a:off x="4953000" y="3933056"/>
          <a:ext cx="4697413" cy="259194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326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2,038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326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1,087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322</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,064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0,565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0,135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11533" y="45731"/>
            <a:ext cx="4824537"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11 </a:t>
            </a:r>
            <a:r>
              <a:rPr lang="kk-KZ" altLang="ru-RU" sz="1200" b="1" dirty="0">
                <a:latin typeface="Times New Roman" pitchFamily="18" charset="0"/>
                <a:cs typeface="Times New Roman" pitchFamily="18" charset="0"/>
              </a:rPr>
              <a:t>қыркүйек </a:t>
            </a:r>
            <a:r>
              <a:rPr lang="kk-KZ" altLang="ru-RU" sz="1200" b="1" dirty="0" smtClean="0">
                <a:latin typeface="Times New Roman" pitchFamily="18" charset="0"/>
                <a:cs typeface="Times New Roman" pitchFamily="18" charset="0"/>
              </a:rPr>
              <a:t>ке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Аздаған </a:t>
            </a:r>
            <a:r>
              <a:rPr lang="kk-KZ" sz="1200" kern="1400" dirty="0">
                <a:solidFill>
                  <a:srgbClr val="000000"/>
                </a:solidFill>
                <a:latin typeface="Times New Roman"/>
                <a:ea typeface="Times New Roman"/>
              </a:rPr>
              <a:t>бұлтты, жауын-шашынсыз. Шығыстан, оңтүстік-шығыстан жел соғады, күші 9-14, күндіз екпіні 15-18 м/с. Ауа температурасы түнде </a:t>
            </a:r>
            <a:r>
              <a:rPr lang="kk-KZ" sz="1200" kern="1400" dirty="0" smtClean="0">
                <a:solidFill>
                  <a:srgbClr val="000000"/>
                </a:solidFill>
                <a:latin typeface="Times New Roman"/>
                <a:ea typeface="Times New Roman"/>
              </a:rPr>
              <a:t>16-18,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27-29 </a:t>
            </a:r>
            <a:r>
              <a:rPr lang="kk-KZ" sz="1200" kern="1400" dirty="0">
                <a:solidFill>
                  <a:srgbClr val="000000"/>
                </a:solidFill>
                <a:latin typeface="Times New Roman"/>
                <a:ea typeface="Times New Roman"/>
              </a:rPr>
              <a:t>жылы.</a:t>
            </a: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Аздаған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жауын-шашынсыз</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Шығыстан, оңтүстік-шығыстан жел соғады, күші </a:t>
            </a:r>
            <a:r>
              <a:rPr lang="kk-KZ" sz="1200" kern="1400" dirty="0" smtClean="0">
                <a:solidFill>
                  <a:srgbClr val="000000"/>
                </a:solidFill>
                <a:latin typeface="Times New Roman"/>
                <a:ea typeface="Times New Roman"/>
              </a:rPr>
              <a:t>9-14</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м/с. Ауа температурасы 17-19 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4714" y="2354055"/>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ыдырауына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a:t>
            </a:r>
            <a:r>
              <a:rPr lang="ru-RU"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23383</TotalTime>
  <Words>585</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3924</cp:revision>
  <cp:lastPrinted>2023-02-06T06:57:51Z</cp:lastPrinted>
  <dcterms:created xsi:type="dcterms:W3CDTF">2018-03-27T06:03:00Z</dcterms:created>
  <dcterms:modified xsi:type="dcterms:W3CDTF">2024-09-10T07:52:22Z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