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3143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ea typeface="Times New Roman KZ" pitchFamily="18" charset="0"/>
                <a:cs typeface="Times New Roman" pitchFamily="18" charset="0"/>
              </a:rPr>
              <a:t>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қыркүйек 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аздаған жаңбыр.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4-9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19-21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12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73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1630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19723</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4470</cp:revision>
  <cp:lastPrinted>2021-07-01T03:56:27Z</cp:lastPrinted>
  <dcterms:created xsi:type="dcterms:W3CDTF">2018-03-27T06:03:00Z</dcterms:created>
  <dcterms:modified xsi:type="dcterms:W3CDTF">2024-09-10T07:37:05Z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