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219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92300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23165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ct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жіне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120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81677"/>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312654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570</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4036</cp:revision>
  <cp:lastPrinted>2021-07-01T03:56:27Z</cp:lastPrinted>
  <dcterms:created xsi:type="dcterms:W3CDTF">2018-03-27T06:03:00Z</dcterms:created>
  <dcterms:modified xsi:type="dcterms:W3CDTF">2024-09-10T08:59:00Z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