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4341483"/>
              </p:ext>
            </p:extLst>
          </p:nvPr>
        </p:nvGraphicFramePr>
        <p:xfrm>
          <a:off x="416496" y="3300196"/>
          <a:ext cx="4320480" cy="3135501"/>
        </p:xfrm>
        <a:graphic>
          <a:graphicData uri="http://schemas.openxmlformats.org/drawingml/2006/table">
            <a:tbl>
              <a:tblPr/>
              <a:tblGrid>
                <a:gridCol w="4320480">
                  <a:extLst>
                    <a:ext uri="{9D8B030D-6E8A-4147-A177-3AD203B41FA5}">
                      <a16:colId xmlns:a16="http://schemas.microsoft.com/office/drawing/2014/main" val="20000"/>
                    </a:ext>
                  </a:extLst>
                </a:gridCol>
              </a:tblGrid>
              <a:tr h="313550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a:t>
                      </a:r>
                      <a:r>
                        <a:rPr lang="kk-KZ" altLang="zh-CN" sz="1200" b="1" i="1" baseline="0">
                          <a:solidFill>
                            <a:srgbClr val="002060"/>
                          </a:solidFill>
                          <a:latin typeface="Times New Roman" panose="02020603050405020304" pitchFamily="18" charset="0"/>
                          <a:cs typeface="Times New Roman" panose="02020603050405020304" pitchFamily="18" charset="0"/>
                        </a:rPr>
                        <a:t>жыл 10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10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1823866"/>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3989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11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Солтүстіктен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7-12 м/с. Ауа температурасы түнде 9-11, күндіз 16-18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12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12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Солтүстік-шығыстан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11 қыркүйекке, түнде 12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31991</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5388</cp:revision>
  <cp:lastPrinted>2023-01-16T10:13:34Z</cp:lastPrinted>
  <dcterms:created xsi:type="dcterms:W3CDTF">2018-03-27T06:03:00Z</dcterms:created>
  <dcterms:modified xsi:type="dcterms:W3CDTF">2024-09-10T06:35:32Z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