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225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71942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808378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336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FF0000"/>
                          </a:solidFill>
                          <a:effectLst/>
                          <a:latin typeface="Times New Roman" pitchFamily="18" charset="0"/>
                          <a:cs typeface="Times New Roman" pitchFamily="18" charset="0"/>
                        </a:rPr>
                        <a:t>0,2</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FF0000"/>
                          </a:solidFill>
                          <a:effectLst/>
                          <a:latin typeface="Times New Roman" pitchFamily="18" charset="0"/>
                          <a:cs typeface="Times New Roman" pitchFamily="18" charset="0"/>
                        </a:rPr>
                        <a:t>-</a:t>
                      </a:r>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20783</TotalTime>
  <Words>542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4022</cp:revision>
  <cp:lastPrinted>2021-07-01T07:38:07Z</cp:lastPrinted>
  <dcterms:created xsi:type="dcterms:W3CDTF">2018-03-27T06:03:00Z</dcterms:created>
  <dcterms:modified xsi:type="dcterms:W3CDTF">2024-09-10T09:01:25Z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