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2" d="100"/>
          <a:sy n="102" d="100"/>
        </p:scale>
        <p:origin x="348" y="-3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208584" y="96798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80253949"/>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№254</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10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0776" y="3428207"/>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10 </a:t>
            </a:r>
            <a:r>
              <a:rPr lang="ru-RU" altLang="ru-RU" sz="1200" b="1" dirty="0" err="1" smtClean="0">
                <a:latin typeface="Times New Roman" panose="02020603050405020304" pitchFamily="18" charset="0"/>
                <a:cs typeface="Times New Roman" panose="02020603050405020304" pitchFamily="18" charset="0"/>
              </a:rPr>
              <a:t>қыркүйекке</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776" y="110192"/>
            <a:ext cx="4808536" cy="2185214"/>
          </a:xfrm>
          <a:prstGeom prst="rect">
            <a:avLst/>
          </a:prstGeom>
        </p:spPr>
        <p:txBody>
          <a:bodyPr wrap="square">
            <a:spAutoFit/>
          </a:bodyPr>
          <a:lstStyle/>
          <a:p>
            <a:pPr algn="ctr">
              <a:spcBef>
                <a:spcPts val="0"/>
              </a:spcBef>
              <a:defRPr/>
            </a:pPr>
            <a:r>
              <a:rPr lang="kk-KZ" altLang="ru-RU" sz="1200" b="1" dirty="0" smtClean="0">
                <a:solidFill>
                  <a:prstClr val="black"/>
                </a:solidFill>
                <a:latin typeface="Times New Roman" panose="02020603050405020304" pitchFamily="18" charset="0"/>
                <a:cs typeface="Times New Roman" panose="02020603050405020304" pitchFamily="18" charset="0"/>
              </a:rPr>
              <a:t>Өскемен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қыркүйекке</a:t>
            </a:r>
            <a:r>
              <a:rPr lang="ru-RU"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10 </a:t>
            </a:r>
            <a:r>
              <a:rPr lang="ru-RU" altLang="ru-RU" sz="1200" b="1" dirty="0" err="1">
                <a:latin typeface="Times New Roman" panose="02020603050405020304" pitchFamily="18" charset="0"/>
                <a:cs typeface="Times New Roman" panose="02020603050405020304" pitchFamily="18" charset="0"/>
              </a:rPr>
              <a:t>қыркүйек</a:t>
            </a:r>
            <a:r>
              <a:rPr lang="kk-KZ" altLang="ru-RU" sz="1200" b="1" dirty="0">
                <a:latin typeface="Times New Roman" pitchFamily="18" charset="0"/>
                <a:cs typeface="Times New Roman" pitchFamily="18" charset="0"/>
              </a:rPr>
              <a:t> сағ. </a:t>
            </a:r>
            <a:r>
              <a:rPr lang="ru-RU" altLang="ru-RU" sz="1200" b="1" dirty="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11</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a:t>
            </a:r>
            <a:r>
              <a:rPr lang="kk-KZ" sz="1200" dirty="0" smtClean="0">
                <a:solidFill>
                  <a:prstClr val="black"/>
                </a:solidFill>
                <a:latin typeface="Times New Roman" panose="02020603050405020304" pitchFamily="18" charset="0"/>
                <a:ea typeface="Calibri" panose="020F0502020204030204" pitchFamily="34" charset="0"/>
              </a:rPr>
              <a:t>лтты</a:t>
            </a:r>
            <a:r>
              <a:rPr lang="kk-KZ" sz="1200" dirty="0" smtClean="0">
                <a:solidFill>
                  <a:prstClr val="black"/>
                </a:solidFill>
                <a:latin typeface="Times New Roman" pitchFamily="18" charset="0"/>
                <a:cs typeface="Times New Roman" pitchFamily="18" charset="0"/>
              </a:rPr>
              <a:t>, жауын-шашынсыз</a:t>
            </a:r>
            <a:r>
              <a:rPr lang=""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 Жел </a:t>
            </a:r>
            <a:r>
              <a:rPr lang="kk-KZ" sz="1200" dirty="0" smtClean="0">
                <a:solidFill>
                  <a:prstClr val="black"/>
                </a:solidFill>
                <a:latin typeface="Times New Roman" pitchFamily="18" charset="0"/>
                <a:cs typeface="Times New Roman" pitchFamily="18" charset="0"/>
              </a:rPr>
              <a:t>батыстан, солтүстік-батыстан </a:t>
            </a:r>
            <a:r>
              <a:rPr lang="kk-KZ" sz="1200" dirty="0" smtClean="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түнде 1-6, күндіз 9-14 </a:t>
            </a:r>
            <a:r>
              <a:rPr lang="kk-KZ" sz="1200" dirty="0" smtClean="0">
                <a:solidFill>
                  <a:prstClr val="black"/>
                </a:solidFill>
                <a:latin typeface="Times New Roman" pitchFamily="18" charset="0"/>
                <a:cs typeface="Times New Roman" pitchFamily="18" charset="0"/>
              </a:rPr>
              <a:t>м/с</a:t>
            </a:r>
            <a:r>
              <a:rPr lang="kk-KZ"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5-7</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күндіз 19-21° жылы.</a:t>
            </a:r>
          </a:p>
          <a:p>
            <a:pPr lvl="0" indent="185738" algn="just"/>
            <a:endParaRPr lang="kk-KZ" sz="400" dirty="0" smtClean="0">
              <a:solidFill>
                <a:prstClr val="black"/>
              </a:solidFill>
              <a:latin typeface="Times New Roman" pitchFamily="18" charset="0"/>
              <a:cs typeface="Times New Roman" pitchFamily="18" charset="0"/>
            </a:endParaRPr>
          </a:p>
          <a:p>
            <a:pPr lvl="0" indent="185738" algn="just"/>
            <a:endParaRPr lang="kk-KZ" sz="1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 </a:t>
            </a:r>
            <a:r>
              <a:rPr lang="ru-RU" altLang="ru-RU" sz="1200" b="1" dirty="0" err="1">
                <a:latin typeface="Times New Roman" panose="02020603050405020304" pitchFamily="18" charset="0"/>
                <a:cs typeface="Times New Roman" panose="02020603050405020304" pitchFamily="18" charset="0"/>
              </a:rPr>
              <a:t>қыркүйекке</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11</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қыркүйе</a:t>
            </a:r>
            <a:r>
              <a:rPr lang="" altLang="ru-RU" sz="1200" b="1" dirty="0">
                <a:latin typeface="Times New Roman" panose="02020603050405020304" pitchFamily="18" charset="0"/>
                <a:cs typeface="Times New Roman" panose="02020603050405020304" pitchFamily="18" charset="0"/>
              </a:rPr>
              <a:t>к</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smtClean="0">
                <a:solidFill>
                  <a:prstClr val="black"/>
                </a:solidFill>
                <a:latin typeface="Times New Roman" panose="02020603050405020304" pitchFamily="18" charset="0"/>
                <a:cs typeface="Times New Roman" panose="02020603050405020304" pitchFamily="18" charset="0"/>
              </a:rPr>
              <a:t>12</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қыркүйек</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 бұлтты,</a:t>
            </a:r>
            <a:r>
              <a:rPr lang=""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Жел </a:t>
            </a:r>
            <a:r>
              <a:rPr lang="kk-KZ" sz="1200" dirty="0" smtClean="0">
                <a:solidFill>
                  <a:prstClr val="black"/>
                </a:solidFill>
                <a:latin typeface="Times New Roman" pitchFamily="18" charset="0"/>
                <a:cs typeface="Times New Roman" pitchFamily="18" charset="0"/>
              </a:rPr>
              <a:t>солтүстік-батыстан </a:t>
            </a:r>
            <a:r>
              <a:rPr lang="kk-KZ" sz="1200" dirty="0" smtClean="0">
                <a:solidFill>
                  <a:prstClr val="black"/>
                </a:solidFill>
                <a:latin typeface="Times New Roman" pitchFamily="18" charset="0"/>
                <a:cs typeface="Times New Roman" pitchFamily="18" charset="0"/>
              </a:rPr>
              <a:t>соға</a:t>
            </a:r>
            <a:r>
              <a:rPr lang="" sz="1200" dirty="0">
                <a:solidFill>
                  <a:prstClr val="black"/>
                </a:solidFill>
                <a:latin typeface="Times New Roman" pitchFamily="18" charset="0"/>
                <a:cs typeface="Times New Roman" pitchFamily="18" charset="0"/>
              </a:rPr>
              <a:t>ды</a:t>
            </a:r>
            <a:r>
              <a:rPr lang="kk-KZ" sz="1200" dirty="0" smtClean="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7-12</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5-7°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11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0" name="TextBox 13"/>
          <p:cNvSpPr txBox="1"/>
          <p:nvPr/>
        </p:nvSpPr>
        <p:spPr>
          <a:xfrm>
            <a:off x="4980775" y="2137493"/>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11 </a:t>
            </a:r>
            <a:r>
              <a:rPr lang="ru-RU" sz="1200" dirty="0" err="1" smtClean="0">
                <a:solidFill>
                  <a:prstClr val="black"/>
                </a:solidFill>
                <a:latin typeface="Times New Roman" panose="02020603050405020304" pitchFamily="18" charset="0"/>
                <a:cs typeface="Times New Roman" panose="02020603050405020304" pitchFamily="18" charset="0"/>
              </a:rPr>
              <a:t>қыркүйек</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2024 </a:t>
            </a:r>
            <a:r>
              <a:rPr lang="ru-RU" sz="1200" dirty="0" err="1">
                <a:solidFill>
                  <a:prstClr val="black"/>
                </a:solidFill>
                <a:latin typeface="Times New Roman" panose="02020603050405020304" pitchFamily="18" charset="0"/>
                <a:cs typeface="Times New Roman" panose="02020603050405020304" pitchFamily="18" charset="0"/>
              </a:rPr>
              <a:t>жылы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жиналуына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жоғары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4967797" y="3059849"/>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2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жарияланады</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043698910"/>
              </p:ext>
            </p:extLst>
          </p:nvPr>
        </p:nvGraphicFramePr>
        <p:xfrm>
          <a:off x="5014227" y="3920045"/>
          <a:ext cx="4691064" cy="246758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6860">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Факт </a:t>
                      </a:r>
                      <a:r>
                        <a:rPr lang="ru-RU" sz="9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ШЖШ асу </a:t>
                      </a:r>
                      <a:r>
                        <a:rPr lang="ru-RU" sz="900" dirty="0" err="1" smtClean="0">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Қалқыма бөлшектер</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a:t>
                      </a:r>
                      <a:r>
                        <a:rPr lang="ru-RU" sz="900" dirty="0" smtClean="0">
                          <a:solidFill>
                            <a:schemeClr val="tx1"/>
                          </a:solidFill>
                          <a:latin typeface="Times New Roman" panose="02020603050405020304" pitchFamily="18" charset="0"/>
                          <a:cs typeface="Times New Roman" panose="02020603050405020304" pitchFamily="18" charset="0"/>
                        </a:rPr>
                        <a:t> РМ-2,5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smtClean="0">
                          <a:solidFill>
                            <a:schemeClr val="tx1"/>
                          </a:solidFill>
                          <a:latin typeface="Times New Roman" panose="02020603050405020304" pitchFamily="18" charset="0"/>
                          <a:cs typeface="Times New Roman" panose="02020603050405020304" pitchFamily="18" charset="0"/>
                        </a:rPr>
                        <a:t>бөлшектер</a:t>
                      </a:r>
                      <a:r>
                        <a:rPr lang="ru-RU" sz="900" dirty="0" smtClean="0">
                          <a:solidFill>
                            <a:schemeClr val="tx1"/>
                          </a:solidFill>
                          <a:latin typeface="Times New Roman" panose="02020603050405020304" pitchFamily="18" charset="0"/>
                          <a:cs typeface="Times New Roman" panose="02020603050405020304" pitchFamily="18" charset="0"/>
                        </a:rPr>
                        <a:t> РМ-10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740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1,480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4768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0,954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80</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0,400</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29716">
                <a:tc>
                  <a:txBody>
                    <a:bodyPr/>
                    <a:lstStyle/>
                    <a:p>
                      <a:r>
                        <a:rPr lang="ru-RU" sz="900" smtClean="0">
                          <a:solidFill>
                            <a:schemeClr val="tx1"/>
                          </a:solidFill>
                          <a:latin typeface="Times New Roman" panose="02020603050405020304" pitchFamily="18" charset="0"/>
                          <a:cs typeface="Times New Roman" panose="02020603050405020304" pitchFamily="18" charset="0"/>
                        </a:rPr>
                        <a:t>Азот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473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1,183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29716">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Сероводород</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smtClean="0">
                          <a:solidFill>
                            <a:schemeClr val="tx1"/>
                          </a:solidFill>
                          <a:latin typeface="Times New Roman" panose="02020603050405020304" pitchFamily="18" charset="0"/>
                          <a:cs typeface="Times New Roman" panose="02020603050405020304" pitchFamily="18" charset="0"/>
                        </a:rPr>
                        <a:t>1,963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28589" y="4149080"/>
            <a:ext cx="4764712" cy="3600986"/>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a:t>
            </a:r>
            <a:r>
              <a:rPr lang="ru-RU" altLang="ru-RU" sz="1200" dirty="0" smtClean="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a:t>
            </a:r>
            <a:r>
              <a:rPr lang="ru-RU" altLang="ru-RU" sz="1200" dirty="0" smtClean="0">
                <a:solidFill>
                  <a:srgbClr val="000000"/>
                </a:solidFill>
                <a:latin typeface="Times New Roman" panose="02020603050405020304" pitchFamily="18" charset="0"/>
                <a:cs typeface="Times New Roman" panose="02020603050405020304" pitchFamily="18" charset="0"/>
              </a:rPr>
              <a:t>-қ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даңғылы,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solidFill>
                  <a:srgbClr val="000000"/>
                </a:solidFill>
                <a:latin typeface="Times New Roman" panose="02020603050405020304" pitchFamily="18" charset="0"/>
                <a:cs typeface="Times New Roman" panose="02020603050405020304" pitchFamily="18" charset="0"/>
              </a:rPr>
              <a:t>: Иманғабасова А.Т. / Гафурова-Кенесова Н.Р.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22790</TotalTime>
  <Words>635</Words>
  <Application>Microsoft Office PowerPoint</Application>
  <PresentationFormat>Лист A4 (210x297 мм)</PresentationFormat>
  <Paragraphs>112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4095</cp:revision>
  <cp:lastPrinted>2021-07-01T03:56:27Z</cp:lastPrinted>
  <dcterms:created xsi:type="dcterms:W3CDTF">2018-03-27T06:03:00Z</dcterms:created>
  <dcterms:modified xsi:type="dcterms:W3CDTF">2024-09-10T07:55:28Z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