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5" d="100"/>
          <a:sy n="85" d="100"/>
        </p:scale>
        <p:origin x="84" y="52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2777193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3703123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11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восточный, северо-восточный 9-14, ночью порывы 15-18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20-22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30-32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26909</TotalTime>
  <Words>597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3501</cp:revision>
  <cp:lastPrinted>2021-10-15T03:50:29Z</cp:lastPrinted>
  <dcterms:created xsi:type="dcterms:W3CDTF">2018-03-27T06:03:00Z</dcterms:created>
  <dcterms:modified xsi:type="dcterms:W3CDTF">2024-09-11T07:19:02Z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