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76" d="100"/>
          <a:sy n="76" d="100"/>
        </p:scale>
        <p:origin x="58" y="3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429569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255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сентября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Переменная облачность, без осадков. Ветер северный 9-14 м/с. Температура воздуха ночью 5-7, днем 13-15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13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13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блачность,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северо-восточный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Температура  8-10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0930429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13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34383</TotalTime>
  <Words>652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5599</cp:revision>
  <cp:lastPrinted>2021-11-30T05:55:24Z</cp:lastPrinted>
  <dcterms:created xsi:type="dcterms:W3CDTF">2018-03-27T06:03:00Z</dcterms:created>
  <dcterms:modified xsi:type="dcterms:W3CDTF">2024-09-11T06:32:35Z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