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170164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2135" y="223948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74074" y="33594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40308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20241</TotalTime>
  <Words>585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3846</cp:revision>
  <cp:lastPrinted>2021-10-14T11:15:53Z</cp:lastPrinted>
  <dcterms:created xsi:type="dcterms:W3CDTF">2018-03-27T06:03:00Z</dcterms:created>
  <dcterms:modified xsi:type="dcterms:W3CDTF">2024-09-11T06:33:38Z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