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256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9114297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днем порывы 15-20 м/с. Температура воздуха ночью 7-9, днем 14-16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дождь. Ночью туман. Ветер северо-восточный 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2-4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57166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19809</TotalTime>
  <Words>603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4009</cp:revision>
  <cp:lastPrinted>2021-07-01T03:56:27Z</cp:lastPrinted>
  <dcterms:created xsi:type="dcterms:W3CDTF">2018-03-27T06:03:00Z</dcterms:created>
  <dcterms:modified xsi:type="dcterms:W3CDTF">2024-09-11T07:40:52Z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