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576" y="115888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ч 11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802949"/>
              </p:ext>
            </p:extLst>
          </p:nvPr>
        </p:nvGraphicFramePr>
        <p:xfrm>
          <a:off x="4964113" y="4116388"/>
          <a:ext cx="4816475" cy="211821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21929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5025</cp:revision>
  <cp:lastPrinted>2021-07-01T09:11:30Z</cp:lastPrinted>
  <dcterms:created xsi:type="dcterms:W3CDTF">2018-03-27T06:03:00Z</dcterms:created>
  <dcterms:modified xsi:type="dcterms:W3CDTF">2024-09-11T06:03:08Z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