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487" autoAdjust="0"/>
  </p:normalViewPr>
  <p:slideViewPr>
    <p:cSldViewPr showGuides="1">
      <p:cViewPr>
        <p:scale>
          <a:sx n="125" d="100"/>
          <a:sy n="125" d="100"/>
        </p:scale>
        <p:origin x="2256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50825737"/>
              </p:ext>
            </p:extLst>
          </p:nvPr>
        </p:nvGraphicFramePr>
        <p:xfrm>
          <a:off x="307975" y="2560791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облачность, без осадков. Ветер северо-восточный 9-14, днем порывы 15-20 м/с. Температура воздуха ночью 7-9, днем 14-16 тепла.</a:t>
            </a:r>
          </a:p>
          <a:p>
            <a:pPr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12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дождь.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 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9892" y="36450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0389617"/>
              </p:ext>
            </p:extLst>
          </p:nvPr>
        </p:nvGraphicFramePr>
        <p:xfrm>
          <a:off x="5097016" y="4182756"/>
          <a:ext cx="4536504" cy="220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6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1.921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Д.М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22070</TotalTime>
  <Words>648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4102</cp:revision>
  <cp:lastPrinted>2021-07-01T03:56:27Z</cp:lastPrinted>
  <dcterms:created xsi:type="dcterms:W3CDTF">2018-03-27T06:03:00Z</dcterms:created>
  <dcterms:modified xsi:type="dcterms:W3CDTF">2024-09-11T07:40:41Z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