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53556901"/>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255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11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жаңбыр</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5-7</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a:t>
            </a:r>
          </a:p>
          <a:p>
            <a:pPr lvl="0" indent="185738" algn="just"/>
            <a:endParaRPr lang="kk-KZ" sz="12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13</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89135614"/>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Гафурова-Кенесова Н.Р.</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19635</TotalTime>
  <Words>557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3830</cp:revision>
  <cp:lastPrinted>2021-07-01T03:56:27Z</cp:lastPrinted>
  <dcterms:created xsi:type="dcterms:W3CDTF">2018-03-27T06:03:00Z</dcterms:created>
  <dcterms:modified xsi:type="dcterms:W3CDTF">2024-09-11T06:33:33Z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