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915182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255</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9193265"/>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2810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Жел оңтүстік-шығыстан, шығыстан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12-14,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27-29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13 </a:t>
            </a:r>
            <a:r>
              <a:rPr lang="kk-KZ" sz="1200" b="1" dirty="0"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шығыстан </a:t>
            </a:r>
            <a:r>
              <a:rPr lang="kk-KZ" sz="1100" dirty="0" smtClean="0">
                <a:latin typeface="Times New Roman" panose="02020603050405020304" pitchFamily="18" charset="0"/>
                <a:cs typeface="Times New Roman" panose="02020603050405020304" pitchFamily="18" charset="0"/>
              </a:rPr>
              <a:t>соғады, </a:t>
            </a:r>
            <a:r>
              <a:rPr lang="kk-KZ" sz="1100" dirty="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7-12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341982"/>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12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13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26965</TotalTime>
  <Words>568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5239</cp:revision>
  <cp:lastPrinted>2021-07-01T03:56:27Z</cp:lastPrinted>
  <dcterms:created xsi:type="dcterms:W3CDTF">2018-03-27T06:03:00Z</dcterms:created>
  <dcterms:modified xsi:type="dcterms:W3CDTF">2024-09-11T06:10:36Z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