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73430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5-7°, 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5678947"/>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22794</TotalTime>
  <Words>630</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2021-07-01T03:56:27Z</cp:lastPrinted>
  <dcterms:created xsi:type="dcterms:W3CDTF">2018-03-27T06:03:00Z</dcterms:created>
  <dcterms:modified xsi:type="dcterms:W3CDTF">2024-09-11T06:08:14Z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