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255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11 </a:t>
                      </a:r>
                      <a:r>
                        <a:rPr lang="kk-KZ" altLang="ru-RU" sz="1200" b="1" i="1" dirty="0" smtClean="0">
                          <a:solidFill>
                            <a:srgbClr val="000000"/>
                          </a:solidFill>
                          <a:latin typeface="Times New Roman" pitchFamily="18" charset="0"/>
                          <a:cs typeface="Times New Roman" pitchFamily="18" charset="0"/>
                        </a:rPr>
                        <a:t>қыркүйекке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қыркүйекке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47049858"/>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25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552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41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404664"/>
            <a:ext cx="4608512" cy="1585049"/>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smtClean="0">
                <a:latin typeface="Times New Roman" pitchFamily="18" charset="0"/>
                <a:cs typeface="Times New Roman" pitchFamily="18" charset="0"/>
              </a:rPr>
              <a:t>12 </a:t>
            </a:r>
            <a:r>
              <a:rPr lang="kk-KZ" altLang="ru-RU" sz="1050" b="1" dirty="0" smtClean="0">
                <a:solidFill>
                  <a:srgbClr val="000000"/>
                </a:solidFill>
                <a:latin typeface="Times New Roman" pitchFamily="18" charset="0"/>
                <a:cs typeface="Times New Roman" pitchFamily="18" charset="0"/>
              </a:rPr>
              <a:t>қыркүйекке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endParaRPr lang="ru-RU" altLang="ru-RU" sz="1050" b="1" dirty="0">
              <a:solidFill>
                <a:srgbClr val="000000"/>
              </a:solidFill>
              <a:latin typeface="Times New Roman" pitchFamily="18" charset="0"/>
              <a:cs typeface="Times New Roman" pitchFamily="18" charset="0"/>
            </a:endParaRPr>
          </a:p>
          <a:p>
            <a:pPr lvl="0"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11 </a:t>
            </a:r>
            <a:r>
              <a:rPr lang="ru-RU" sz="1050" b="1" dirty="0" err="1" smtClean="0">
                <a:latin typeface="Times New Roman" pitchFamily="18" charset="0"/>
                <a:cs typeface="Times New Roman" pitchFamily="18" charset="0"/>
              </a:rPr>
              <a:t>қыркүйекке</a:t>
            </a:r>
            <a:r>
              <a:rPr lang="kk-KZ" altLang="ru-RU" sz="1050" b="1" dirty="0" smtClean="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12 </a:t>
            </a:r>
            <a:r>
              <a:rPr lang="ru-RU" sz="1050" b="1" dirty="0" err="1" smtClean="0">
                <a:latin typeface="Times New Roman" pitchFamily="18" charset="0"/>
                <a:cs typeface="Times New Roman" pitchFamily="18" charset="0"/>
              </a:rPr>
              <a:t>қыркүйекке</a:t>
            </a:r>
            <a:r>
              <a:rPr lang="kk-KZ" altLang="ru-RU" sz="1050" b="1" dirty="0" smtClean="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Солтүстік-шығыстан жел соғады, күші 9-14 м/с</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түнде 7-9,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жылы.</a:t>
            </a:r>
          </a:p>
          <a:p>
            <a:pPr algn="ctr"/>
            <a:r>
              <a:rPr lang="kk-KZ" sz="1050" b="1" dirty="0" smtClean="0">
                <a:latin typeface="Times New Roman" pitchFamily="18" charset="0"/>
                <a:cs typeface="Times New Roman" pitchFamily="18" charset="0"/>
              </a:rPr>
              <a:t>13 </a:t>
            </a:r>
            <a:r>
              <a:rPr lang="ru-RU" sz="1050" b="1" dirty="0" err="1" smtClean="0">
                <a:latin typeface="Times New Roman" pitchFamily="18" charset="0"/>
                <a:cs typeface="Times New Roman" pitchFamily="18" charset="0"/>
              </a:rPr>
              <a:t>қыркүйек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12</a:t>
            </a:r>
            <a:r>
              <a:rPr lang="kk-KZ" altLang="ru-RU" sz="1050" b="1" dirty="0" smtClean="0">
                <a:latin typeface="Times New Roman" pitchFamily="18" charset="0"/>
                <a:cs typeface="Times New Roman" pitchFamily="18" charset="0"/>
              </a:rPr>
              <a:t> </a:t>
            </a:r>
            <a:r>
              <a:rPr lang="kk-KZ" altLang="ru-RU" sz="1050" b="1" dirty="0" smtClean="0">
                <a:solidFill>
                  <a:srgbClr val="000000"/>
                </a:solidFill>
                <a:latin typeface="Times New Roman" pitchFamily="18" charset="0"/>
                <a:cs typeface="Times New Roman" pitchFamily="18" charset="0"/>
              </a:rPr>
              <a:t>қыркүйекке </a:t>
            </a:r>
            <a:r>
              <a:rPr lang="kk-KZ" altLang="ru-RU" sz="1050" b="1" dirty="0">
                <a:solidFill>
                  <a:srgbClr val="000000"/>
                </a:solidFill>
                <a:latin typeface="Times New Roman" pitchFamily="18" charset="0"/>
                <a:cs typeface="Times New Roman" pitchFamily="18" charset="0"/>
              </a:rPr>
              <a:t>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a:t>
            </a:r>
            <a:r>
              <a:rPr lang="ru-RU" altLang="ru-RU" sz="1050" b="1" dirty="0">
                <a:solidFill>
                  <a:srgbClr val="000000"/>
                </a:solidFill>
                <a:latin typeface="Times New Roman" pitchFamily="18" charset="0"/>
                <a:cs typeface="Times New Roman" pitchFamily="18" charset="0"/>
              </a:rPr>
              <a:t> </a:t>
            </a:r>
            <a:r>
              <a:rPr lang="kk-KZ" altLang="ru-RU" sz="1050" b="1" dirty="0" smtClean="0">
                <a:latin typeface="Times New Roman" pitchFamily="18" charset="0"/>
                <a:cs typeface="Times New Roman" pitchFamily="18" charset="0"/>
              </a:rPr>
              <a:t>13 </a:t>
            </a:r>
            <a:r>
              <a:rPr lang="ru-RU" sz="1050" b="1" dirty="0" err="1" smtClean="0">
                <a:latin typeface="Times New Roman" pitchFamily="18" charset="0"/>
                <a:cs typeface="Times New Roman" pitchFamily="18" charset="0"/>
              </a:rPr>
              <a:t>қыркүйекке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Солтүстіктен, солтүстік-шығыстан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12</a:t>
            </a:r>
            <a:r>
              <a:rPr lang="kk-KZ" sz="1100" dirty="0" smtClean="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қыркүйекте, </a:t>
            </a:r>
            <a:r>
              <a:rPr lang="kk-KZ" sz="1100" dirty="0" smtClean="0">
                <a:solidFill>
                  <a:srgbClr val="000000"/>
                </a:solidFill>
                <a:latin typeface="Times New Roman" pitchFamily="18" charset="0"/>
                <a:cs typeface="Times New Roman" pitchFamily="18" charset="0"/>
              </a:rPr>
              <a:t>13 </a:t>
            </a:r>
            <a:r>
              <a:rPr lang="kk-KZ" sz="1100" dirty="0">
                <a:solidFill>
                  <a:srgbClr val="000000"/>
                </a:solidFill>
                <a:latin typeface="Times New Roman" pitchFamily="18" charset="0"/>
                <a:cs typeface="Times New Roman" pitchFamily="18" charset="0"/>
              </a:rPr>
              <a:t>қыркүйекте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А.Новиков/Ю.Смирнягина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15428</TotalTime>
  <Words>546</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5196</cp:revision>
  <cp:lastPrinted>2021-07-01T03:56:27Z</cp:lastPrinted>
  <dcterms:created xsi:type="dcterms:W3CDTF">2018-03-27T06:03:00Z</dcterms:created>
  <dcterms:modified xsi:type="dcterms:W3CDTF">2024-09-11T08:04:01Z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