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256"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4316013"/>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8917203"/>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336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anose="02020603050405020304" pitchFamily="18" charset="0"/>
                          <a:cs typeface="Times New Roman" panose="02020603050405020304" pitchFamily="18" charset="0"/>
                        </a:rPr>
                        <a:t>958</a:t>
                      </a:r>
                      <a:endParaRPr lang="ru-RU"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anose="02020603050405020304" pitchFamily="18" charset="0"/>
                          <a:cs typeface="Times New Roman" panose="02020603050405020304" pitchFamily="18" charset="0"/>
                        </a:rPr>
                        <a:t>0,192</a:t>
                      </a:r>
                      <a:endParaRPr lang="ru-RU"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20785</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4026</cp:revision>
  <cp:lastPrinted>2021-07-01T07:38:07Z</cp:lastPrinted>
  <dcterms:created xsi:type="dcterms:W3CDTF">2018-03-27T06:03:00Z</dcterms:created>
  <dcterms:modified xsi:type="dcterms:W3CDTF">2024-09-11T07:47:21Z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