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114"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8976347"/>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98840" y="286168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6578659"/>
              </p:ext>
            </p:extLst>
          </p:nvPr>
        </p:nvGraphicFramePr>
        <p:xfrm>
          <a:off x="5098840" y="483607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921" y="421054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8840" y="381470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29169</TotalTime>
  <Words>581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3542</cp:revision>
  <cp:lastPrinted>2021-07-01T07:38:07Z</cp:lastPrinted>
  <dcterms:created xsi:type="dcterms:W3CDTF">2018-03-27T06:03:00Z</dcterms:created>
  <dcterms:modified xsi:type="dcterms:W3CDTF">2024-09-12T06:21:42Z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