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16575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256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9193265"/>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3385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0,677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154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0,384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0,188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0,099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11-13,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26-28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14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smtClean="0">
                <a:latin typeface="Times New Roman" panose="02020603050405020304" pitchFamily="18" charset="0"/>
                <a:cs typeface="Times New Roman" panose="02020603050405020304" pitchFamily="18" charset="0"/>
              </a:rPr>
              <a:t>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341982"/>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26967</TotalTime>
  <Words>566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5240</cp:revision>
  <cp:lastPrinted>2021-07-01T03:56:27Z</cp:lastPrinted>
  <dcterms:created xsi:type="dcterms:W3CDTF">2018-03-27T06:03:00Z</dcterms:created>
  <dcterms:modified xsi:type="dcterms:W3CDTF">2024-09-12T06:49:41Z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