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256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ru-RU" sz="1200" b="1" i="1" dirty="0" smtClean="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704985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808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13 </a:t>
            </a:r>
            <a:r>
              <a:rPr lang="kk-KZ" altLang="ru-RU" sz="1050" b="1" dirty="0" smtClean="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12 </a:t>
            </a:r>
            <a:r>
              <a:rPr lang="ru-RU" sz="1050" b="1" dirty="0" err="1" smtClean="0">
                <a:latin typeface="Times New Roman" pitchFamily="18" charset="0"/>
                <a:cs typeface="Times New Roman" pitchFamily="18" charset="0"/>
              </a:rPr>
              <a:t>қыркүйекке</a:t>
            </a:r>
            <a:r>
              <a:rPr lang="kk-KZ" altLang="ru-RU" sz="1050" b="1" dirty="0" smtClean="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13 </a:t>
            </a:r>
            <a:r>
              <a:rPr lang="ru-RU" sz="1050" b="1" dirty="0" err="1" smtClean="0">
                <a:latin typeface="Times New Roman" pitchFamily="18" charset="0"/>
                <a:cs typeface="Times New Roman" pitchFamily="18" charset="0"/>
              </a:rPr>
              <a:t>қыркүйекке</a:t>
            </a:r>
            <a:r>
              <a:rPr lang="kk-KZ" altLang="ru-RU" sz="1050" b="1" dirty="0" smtClean="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Солтүстіктен жел соғады, күші   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градус </a:t>
            </a:r>
            <a:r>
              <a:rPr lang="kk-KZ" sz="1100" dirty="0">
                <a:latin typeface="Times New Roman" pitchFamily="18" charset="0"/>
                <a:cs typeface="Times New Roman" pitchFamily="18" charset="0"/>
              </a:rPr>
              <a:t>жылы.</a:t>
            </a:r>
          </a:p>
          <a:p>
            <a:pPr algn="ctr"/>
            <a:r>
              <a:rPr lang="kk-KZ" sz="1050" b="1" dirty="0" smtClean="0">
                <a:latin typeface="Times New Roman" pitchFamily="18" charset="0"/>
                <a:cs typeface="Times New Roman" pitchFamily="18" charset="0"/>
              </a:rPr>
              <a:t>14 </a:t>
            </a:r>
            <a:r>
              <a:rPr lang="ru-RU" sz="1050" b="1" dirty="0" err="1" smtClean="0">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13</a:t>
            </a:r>
            <a:r>
              <a:rPr lang="kk-KZ" altLang="ru-RU" sz="1050" b="1" dirty="0" smtClean="0">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қыркүйекке </a:t>
            </a:r>
            <a:r>
              <a:rPr lang="kk-KZ" altLang="ru-RU" sz="1050" b="1" dirty="0">
                <a:solidFill>
                  <a:srgbClr val="000000"/>
                </a:solidFill>
                <a:latin typeface="Times New Roman" pitchFamily="18" charset="0"/>
                <a:cs typeface="Times New Roman" pitchFamily="18" charset="0"/>
              </a:rPr>
              <a:t>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14 </a:t>
            </a:r>
            <a:r>
              <a:rPr lang="ru-RU" sz="1050" b="1" dirty="0" err="1" smtClean="0">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smtClean="0">
                <a:latin typeface="Times New Roman" pitchFamily="18" charset="0"/>
                <a:cs typeface="Times New Roman" pitchFamily="18" charset="0"/>
              </a:rPr>
              <a:t>Көшпелі бұлтты, </a:t>
            </a:r>
            <a:r>
              <a:rPr lang="kk-KZ" sz="1100" smtClean="0">
                <a:latin typeface="Times New Roman" pitchFamily="18" charset="0"/>
                <a:cs typeface="Times New Roman" pitchFamily="18" charset="0"/>
              </a:rPr>
              <a:t>жауын-шашынсыз. Солтүстіктен</a:t>
            </a:r>
            <a:r>
              <a:rPr lang="kk-KZ" sz="1100" dirty="0" smtClean="0">
                <a:latin typeface="Times New Roman" pitchFamily="18" charset="0"/>
                <a:cs typeface="Times New Roman" pitchFamily="18" charset="0"/>
              </a:rPr>
              <a:t>, солтүстік-шығыстан жел </a:t>
            </a:r>
            <a:r>
              <a:rPr lang="kk-KZ" sz="1100" dirty="0">
                <a:latin typeface="Times New Roman" pitchFamily="18" charset="0"/>
                <a:cs typeface="Times New Roman" pitchFamily="18" charset="0"/>
              </a:rPr>
              <a:t>соғады, күші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8-10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13</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14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15430</TotalTime>
  <Words>546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5203</cp:revision>
  <cp:lastPrinted>2021-07-01T03:56:27Z</cp:lastPrinted>
  <dcterms:created xsi:type="dcterms:W3CDTF">2018-03-27T06:03:00Z</dcterms:created>
  <dcterms:modified xsi:type="dcterms:W3CDTF">2024-09-12T07:36:32Z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