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4" d="100"/>
          <a:sy n="124" d="100"/>
        </p:scale>
        <p:origin x="2190"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16533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02597"/>
            <a:ext cx="4979946" cy="304698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ct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7518" y="251421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16966192"/>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467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19812</TotalTime>
  <Words>568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4042</cp:revision>
  <cp:lastPrinted>2021-07-01T03:56:27Z</cp:lastPrinted>
  <dcterms:created xsi:type="dcterms:W3CDTF">2018-03-27T06:03:00Z</dcterms:created>
  <dcterms:modified xsi:type="dcterms:W3CDTF">2024-09-12T08:11:27Z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