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68"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19514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солтүстік-батыстан, солтүстіктен соғады, күші 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3-5°, күндіз 12-14°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a:t>
            </a:r>
            <a:r>
              <a:rPr lang="kk-KZ" sz="1200" smtClean="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775" y="21374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7797" y="30598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8560461"/>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Гафурова-Кенесова Н.Р.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22798</TotalTime>
  <Words>631</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4102</cp:revision>
  <cp:lastPrinted>2021-07-01T03:56:27Z</cp:lastPrinted>
  <dcterms:created xsi:type="dcterms:W3CDTF">2018-03-27T06:03:00Z</dcterms:created>
  <dcterms:modified xsi:type="dcterms:W3CDTF">2024-09-12T06:38:22Z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