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453821E-4180-48DA-B82B-A92F034057E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16514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6C1F64-46B4-4E4A-A9E7-B3B4807B7B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B60C6F-A350-451B-9887-D56DB9BA27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8C129-9FD8-4B95-8140-8D445A09F0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C5F6-D5AC-45AC-AB29-AAAA8C58D8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647D9-C12B-4FD2-A3A0-3FE8BFBAF1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DF6D0-AA2B-4781-A8D4-4226516231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23E41-C218-4568-BE1C-BF78A7C37B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5E370A-8648-4B36-8F86-A0736F7642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20A8-C98E-436F-8086-64395F79E4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F4334-54C7-48E3-AA99-BCF8E76882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A2C4-1F58-4821-A8E3-4973D2127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7FCD79-EEB8-45DA-A65E-503ED47A2E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25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сентября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576" y="115888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ч. 13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ночью и утром дождь. Ветер северо- западный 3-8 м/с. Температура воздуха ночью 7-9, днем 17-19 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19392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b="1" dirty="0" smtClean="0"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сентября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523496"/>
              </p:ext>
            </p:extLst>
          </p:nvPr>
        </p:nvGraphicFramePr>
        <p:xfrm>
          <a:off x="4964113" y="4116388"/>
          <a:ext cx="4816475" cy="211821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21937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5031</cp:revision>
  <cp:lastPrinted>2021-07-01T09:11:30Z</cp:lastPrinted>
  <dcterms:created xsi:type="dcterms:W3CDTF">2018-03-27T06:03:00Z</dcterms:created>
  <dcterms:modified xsi:type="dcterms:W3CDTF">2024-09-13T06:21:40Z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