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6" d="100"/>
          <a:sy n="86" d="100"/>
        </p:scale>
        <p:origin x="84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99335096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257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сентября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2732" y="268799"/>
            <a:ext cx="46726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сентября </a:t>
            </a: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сентября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северный 2-7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7-9, днем 19-21 тепла.</a:t>
            </a:r>
          </a:p>
          <a:p>
            <a:pPr lvl="0" algn="just">
              <a:defRPr/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северо-восточный 7-12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6-8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7607534"/>
              </p:ext>
            </p:extLst>
          </p:nvPr>
        </p:nvGraphicFramePr>
        <p:xfrm>
          <a:off x="5024602" y="4408084"/>
          <a:ext cx="4691064" cy="20755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84135" y="2454940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14  сентября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метеорологические 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накоплению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пониженный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 Шибаршина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23238</TotalTime>
  <Words>582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4108</cp:revision>
  <cp:lastPrinted>2021-07-01T03:56:27Z</cp:lastPrinted>
  <dcterms:created xsi:type="dcterms:W3CDTF">2018-03-27T06:03:00Z</dcterms:created>
  <dcterms:modified xsi:type="dcterms:W3CDTF">2024-09-13T07:49:15Z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