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300" y="14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050086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днем порывы 15-20 м/с. Температура воздуха ночью 8-10, днем 19-21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осадков. Ветер 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Температура воздуха ночью 9-11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058567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20689</TotalTime>
  <Words>549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3974</cp:revision>
  <cp:lastPrinted>2021-07-01T03:56:27Z</cp:lastPrinted>
  <dcterms:created xsi:type="dcterms:W3CDTF">2018-03-27T06:03:00Z</dcterms:created>
  <dcterms:modified xsi:type="dcterms:W3CDTF">2024-09-13T08:19:44Z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