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93" d="100"/>
          <a:sy n="93" d="100"/>
        </p:scale>
        <p:origin x="101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582651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Ночью и утром туман. Ветер северо-восточный 9-14 м/с. Температура воздуха ночью 5-7,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676684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22151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4108</cp:revision>
  <cp:lastPrinted>2021-07-01T03:56:27Z</cp:lastPrinted>
  <dcterms:created xsi:type="dcterms:W3CDTF">2018-03-27T06:03:00Z</dcterms:created>
  <dcterms:modified xsi:type="dcterms:W3CDTF">2024-09-13T08:01:09Z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