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8781642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сентября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северо-западный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сентября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до 08 ч. 15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1753" y="2073409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25338" y="297839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0169462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Гафурова-Кенесова Н.Р.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24868</TotalTime>
  <Words>687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4178</cp:revision>
  <cp:lastPrinted>2021-10-18T15:52:53Z</cp:lastPrinted>
  <dcterms:created xsi:type="dcterms:W3CDTF">2018-03-27T06:03:00Z</dcterms:created>
  <dcterms:modified xsi:type="dcterms:W3CDTF">2024-09-13T07:36:49Z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